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jZ3Jsm5+VezfSobAPbQ3QVOauT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68d59691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1f68d596918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55" name="Google Shape;255;g1f68d596918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68d59691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1f68d596918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63" name="Google Shape;263;g1f68d596918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66" name="Google Shape;16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bc959ac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12bc959ac8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5" name="Google Shape;195;g12bc959ac8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68d59691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1f68d596918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03" name="Google Shape;203;g1f68d596918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68d59691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1f68d596918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12" name="Google Shape;212;g1f68d596918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68d59691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f68d596918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0" name="Google Shape;220;g1f68d596918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68d59691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1f68d596918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9" name="Google Shape;229;g1f68d596918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7775f99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1f7775f999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38" name="Google Shape;238;g1f7775f999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7775f9991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1f7775f9991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47" name="Google Shape;247;g1f7775f9991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tryhackme.com/room/brute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ryhackme.com/room/johntheripper0" TargetMode="External"/><Relationship Id="rId5" Type="http://schemas.openxmlformats.org/officeDocument/2006/relationships/hyperlink" Target="https://tryhackme.com/room/crackthehashlevel2" TargetMode="External"/><Relationship Id="rId4" Type="http://schemas.openxmlformats.org/officeDocument/2006/relationships/hyperlink" Target="https://tryhackme.com/room/crackthehash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1f68d596918_0_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1f68d596918_0_47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Practical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9" name="Google Shape;259;g1f68d596918_0_47"/>
          <p:cNvSpPr txBox="1"/>
          <p:nvPr/>
        </p:nvSpPr>
        <p:spPr>
          <a:xfrm>
            <a:off x="1536600" y="1366750"/>
            <a:ext cx="9118800" cy="52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Hashes: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71dcf159a578367d77f57f3a9c90cd5d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764929ee45b4afff229ed32a53525a00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9e5003e079cddcaf84a8cfe7cf31fa1b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2f1a88bbe1c6b12a41b8325492142962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df52555a6896eef0a71a8a0a80226d19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3de02ef6cc3991e37c3637e863e5f7b9dec1b8126a14de275b96c5f732cbe3b5fa258b96d1fcdaac10ed5c02743cc4246c2aee37f1b7a992fa6d325846299f27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60499c8407a3e02a372a864f3a2602610d83da52eea4812f0f6b62e4e2a09fdbceec67e76cd70218d9086612e031fffe8ad62448b0e13aaebb7d8b89d05f3af7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20153471c7fc6a0c5c67e30771d0572d15ab10c8351c4718e41f835aa9a1fb7de311d540fe24ae15f7a80ed7ce950831704e49f3296cb466e0b059ba45d0e195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1f68d596918_0_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f68d596918_0_56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Practical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7" name="Google Shape;267;g1f68d596918_0_56"/>
          <p:cNvSpPr txBox="1"/>
          <p:nvPr/>
        </p:nvSpPr>
        <p:spPr>
          <a:xfrm>
            <a:off x="1536600" y="1690750"/>
            <a:ext cx="91188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Jordon’s Pratical: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Decrypt Shadow files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TryHackMe: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Crack The Hash (</a:t>
            </a:r>
            <a:r>
              <a:rPr lang="en-GB" sz="1100" u="sng">
                <a:solidFill>
                  <a:schemeClr val="hlink"/>
                </a:solidFill>
                <a:hlinkClick r:id="rId4"/>
              </a:rPr>
              <a:t>https://tryhackme.com/room/crackthehash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Crack The Hash Level 2 (</a:t>
            </a:r>
            <a:r>
              <a:rPr lang="en-GB" sz="1100" u="sng">
                <a:solidFill>
                  <a:schemeClr val="hlink"/>
                </a:solidFill>
                <a:hlinkClick r:id="rId5"/>
              </a:rPr>
              <a:t>https://tryhackme.com/room/crackthehashlevel2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John The Ripper (</a:t>
            </a:r>
            <a:r>
              <a:rPr lang="en-GB" sz="1100" u="sng">
                <a:solidFill>
                  <a:schemeClr val="hlink"/>
                </a:solidFill>
                <a:hlinkClick r:id="rId6"/>
              </a:rPr>
              <a:t>https://tryhackme.com/room/johntheripper0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Brute It (</a:t>
            </a:r>
            <a:r>
              <a:rPr lang="en-GB" sz="1100" u="sng">
                <a:solidFill>
                  <a:schemeClr val="hlink"/>
                </a:solidFill>
                <a:hlinkClick r:id="rId7"/>
              </a:rPr>
              <a:t>https://tryhackme.com/room/bruteit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8" cy="136594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"/>
          <p:cNvSpPr txBox="1"/>
          <p:nvPr/>
        </p:nvSpPr>
        <p:spPr>
          <a:xfrm>
            <a:off x="0" y="262715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Disclaimer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9205" y="1233316"/>
            <a:ext cx="3653588" cy="365358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 txBox="1"/>
          <p:nvPr/>
        </p:nvSpPr>
        <p:spPr>
          <a:xfrm>
            <a:off x="3047999" y="5233940"/>
            <a:ext cx="6320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do illegal shit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4"/>
          <p:cNvPicPr preferRelativeResize="0"/>
          <p:nvPr/>
        </p:nvPicPr>
        <p:blipFill rotWithShape="1">
          <a:blip r:embed="rId5">
            <a:alphaModFix/>
          </a:blip>
          <a:srcRect l="12814" r="24058"/>
          <a:stretch/>
        </p:blipFill>
        <p:spPr>
          <a:xfrm>
            <a:off x="413925" y="1159825"/>
            <a:ext cx="3269698" cy="388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6">
            <a:alphaModFix/>
          </a:blip>
          <a:srcRect l="14408" r="14398"/>
          <a:stretch/>
        </p:blipFill>
        <p:spPr>
          <a:xfrm>
            <a:off x="8508375" y="1705813"/>
            <a:ext cx="2980401" cy="27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12bc959ac84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2bc959ac84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a Hash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" name="Google Shape;199;g12bc959ac84_0_0"/>
          <p:cNvSpPr txBox="1"/>
          <p:nvPr/>
        </p:nvSpPr>
        <p:spPr>
          <a:xfrm>
            <a:off x="1536600" y="1690750"/>
            <a:ext cx="91188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Hash is a function that converts data from one value to another, masks the original data with another.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Within computing hashes can be used for: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Compression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Checksum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Cryptography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Indexing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Passwords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1f68d596918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f68d596918_0_12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Making Our Own Hashes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7" name="Google Shape;207;g1f68d596918_0_12"/>
          <p:cNvSpPr txBox="1"/>
          <p:nvPr/>
        </p:nvSpPr>
        <p:spPr>
          <a:xfrm>
            <a:off x="886000" y="1690750"/>
            <a:ext cx="3726000" cy="4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Quick and easy - CyberChef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CyberChef is a website where you can give it some input, specify what you want to happen to the input and then get an output.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Putting “Hello World” into CyberChef with the MD5 recipe gives “b10a8db164e0754105b7a99be72e3fe5”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1f68d596918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400" y="1690750"/>
            <a:ext cx="7309896" cy="327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1f68d596918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f68d596918_0_19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Cracking Hashes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6" name="Google Shape;216;g1f68d596918_0_19"/>
          <p:cNvSpPr txBox="1"/>
          <p:nvPr/>
        </p:nvSpPr>
        <p:spPr>
          <a:xfrm>
            <a:off x="1536600" y="1690750"/>
            <a:ext cx="91188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Tools: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CyberChef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 That Hash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Hashcat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John The Ripper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1f68d596918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f68d596918_0_33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Hashcat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4" name="Google Shape;224;g1f68d596918_0_33"/>
          <p:cNvSpPr txBox="1"/>
          <p:nvPr/>
        </p:nvSpPr>
        <p:spPr>
          <a:xfrm>
            <a:off x="1536600" y="1690750"/>
            <a:ext cx="91188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Hashcat is a password recovery tool. It had a proprietary code base until 2015, but was then released as open source software.</a:t>
            </a:r>
            <a:endParaRPr sz="22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It is an extremely powerful tool that comes with a learning curve.</a:t>
            </a:r>
            <a:endParaRPr sz="22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g1f68d596918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61425"/>
            <a:ext cx="4797999" cy="17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1f68d596918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f68d596918_0_4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John The Ripper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3" name="Google Shape;233;g1f68d596918_0_40"/>
          <p:cNvSpPr txBox="1"/>
          <p:nvPr/>
        </p:nvSpPr>
        <p:spPr>
          <a:xfrm>
            <a:off x="1536600" y="1690750"/>
            <a:ext cx="9118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John the Ripper is an Open Source password security auditing and password recovery tool available for many operating systems. </a:t>
            </a:r>
            <a:endParaRPr sz="22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g1f68d596918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73175"/>
            <a:ext cx="2362000" cy="18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1f7775f9991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f7775f9991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Passwd and Shadow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42" name="Google Shape;242;g1f7775f999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06950"/>
            <a:ext cx="4966330" cy="52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f7775f9991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1130" y="1406950"/>
            <a:ext cx="4966330" cy="52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1f7775f9991_6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1f7775f9991_6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Passwd and Shadow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1" name="Google Shape;251;g1f7775f9991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2838" y="1254550"/>
            <a:ext cx="4966330" cy="52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Macintosh PowerPoint</Application>
  <PresentationFormat>Widescreen</PresentationFormat>
  <Paragraphs>60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Comic Sans MS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Dilan Goodwin</cp:lastModifiedBy>
  <cp:revision>1</cp:revision>
  <dcterms:created xsi:type="dcterms:W3CDTF">2018-05-13T11:45:40Z</dcterms:created>
  <dcterms:modified xsi:type="dcterms:W3CDTF">2023-01-19T17:53:25Z</dcterms:modified>
</cp:coreProperties>
</file>